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3"/>
    <p:sldId id="265" r:id="rId4"/>
    <p:sldId id="266" r:id="rId5"/>
    <p:sldId id="276" r:id="rId6"/>
    <p:sldId id="277" r:id="rId7"/>
    <p:sldId id="256" r:id="rId8"/>
    <p:sldId id="261" r:id="rId9"/>
    <p:sldId id="257" r:id="rId10"/>
    <p:sldId id="263" r:id="rId11"/>
    <p:sldId id="288" r:id="rId12"/>
    <p:sldId id="258" r:id="rId13"/>
    <p:sldId id="289" r:id="rId14"/>
    <p:sldId id="259" r:id="rId15"/>
    <p:sldId id="260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9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.xml"/><Relationship Id="rId6" Type="http://schemas.openxmlformats.org/officeDocument/2006/relationships/image" Target="../media/image17.png"/><Relationship Id="rId5" Type="http://schemas.openxmlformats.org/officeDocument/2006/relationships/tags" Target="../tags/tag85.xml"/><Relationship Id="rId4" Type="http://schemas.openxmlformats.org/officeDocument/2006/relationships/image" Target="../media/image16.png"/><Relationship Id="rId3" Type="http://schemas.openxmlformats.org/officeDocument/2006/relationships/tags" Target="../tags/tag84.xml"/><Relationship Id="rId2" Type="http://schemas.openxmlformats.org/officeDocument/2006/relationships/image" Target="../media/image15.png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19.png"/><Relationship Id="rId3" Type="http://schemas.openxmlformats.org/officeDocument/2006/relationships/tags" Target="../tags/tag88.xml"/><Relationship Id="rId2" Type="http://schemas.openxmlformats.org/officeDocument/2006/relationships/image" Target="../media/image18.png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2.xml"/><Relationship Id="rId4" Type="http://schemas.openxmlformats.org/officeDocument/2006/relationships/image" Target="../media/image20.png"/><Relationship Id="rId3" Type="http://schemas.openxmlformats.org/officeDocument/2006/relationships/tags" Target="../tags/tag91.xml"/><Relationship Id="rId2" Type="http://schemas.openxmlformats.org/officeDocument/2006/relationships/image" Target="../media/image18.png"/><Relationship Id="rId1" Type="http://schemas.openxmlformats.org/officeDocument/2006/relationships/tags" Target="../tags/tag9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70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7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11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11.png"/><Relationship Id="rId3" Type="http://schemas.openxmlformats.org/officeDocument/2006/relationships/tags" Target="../tags/tag77.xml"/><Relationship Id="rId2" Type="http://schemas.openxmlformats.org/officeDocument/2006/relationships/image" Target="../media/image12.png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13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4.png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905" y="219710"/>
            <a:ext cx="5439410" cy="3209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3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3880" y="133033"/>
            <a:ext cx="6381750" cy="4543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32130" y="49180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https://www.bilibili.com/video/BV16G4y1t79r/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9585" y="484505"/>
            <a:ext cx="5448300" cy="4579620"/>
          </a:xfrm>
          <a:prstGeom prst="rect">
            <a:avLst/>
          </a:prstGeom>
        </p:spPr>
      </p:pic>
      <p:pic>
        <p:nvPicPr>
          <p:cNvPr id="5" name="图片 4" descr="81IQ5([A)0C7UMUZ2XFPNC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9585" y="5162550"/>
            <a:ext cx="3931920" cy="914400"/>
          </a:xfrm>
          <a:prstGeom prst="rect">
            <a:avLst/>
          </a:prstGeom>
        </p:spPr>
      </p:pic>
      <p:pic>
        <p:nvPicPr>
          <p:cNvPr id="6" name="图片 5" descr="7[6TV_$GK[S_FI)T6]LB{_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52845" y="595630"/>
            <a:ext cx="5731510" cy="22364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([JFC`2P](@2%%O)C5`72~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88670"/>
            <a:ext cx="5868035" cy="5391150"/>
          </a:xfrm>
          <a:prstGeom prst="rect">
            <a:avLst/>
          </a:prstGeom>
        </p:spPr>
      </p:pic>
      <p:pic>
        <p:nvPicPr>
          <p:cNvPr id="5" name="图片 4" descr="W7[6FP``[PGBV)LJ{NPLP@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68035" y="964565"/>
            <a:ext cx="6638290" cy="4338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([JFC`2P](@2%%O)C5`72~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88670"/>
            <a:ext cx="5868035" cy="5391150"/>
          </a:xfrm>
          <a:prstGeom prst="rect">
            <a:avLst/>
          </a:prstGeom>
        </p:spPr>
      </p:pic>
      <p:pic>
        <p:nvPicPr>
          <p:cNvPr id="2" name="图片 1" descr="D0]5([G5JVU_2HBI9FK53%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6165" y="0"/>
            <a:ext cx="7315835" cy="32715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9605" y="1490345"/>
            <a:ext cx="580517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SG[PC7K@4J{PD8[[RQF@W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5975" y="661670"/>
            <a:ext cx="8020050" cy="5534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63" y="113912"/>
            <a:ext cx="4391025" cy="303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" y="1031789"/>
            <a:ext cx="7768281" cy="5826211"/>
          </a:xfrm>
          <a:prstGeom prst="rect">
            <a:avLst/>
          </a:prstGeom>
        </p:spPr>
      </p:pic>
      <p:pic>
        <p:nvPicPr>
          <p:cNvPr id="4" name="图片 3" descr="1SY)4D@47{`@$9XDRR`D%6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88910" y="2628900"/>
            <a:ext cx="4155440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459"/>
            <a:ext cx="6398055" cy="47985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48" y="341226"/>
            <a:ext cx="3952875" cy="2600325"/>
          </a:xfrm>
          <a:prstGeom prst="rect">
            <a:avLst/>
          </a:prstGeom>
        </p:spPr>
      </p:pic>
      <p:pic>
        <p:nvPicPr>
          <p:cNvPr id="4" name="图片 3" descr="852WDF[2HJV1(G)1~X}UI(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29400" y="2668905"/>
            <a:ext cx="5321300" cy="3415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%KEUQM79($IN[%HT_)GSBGI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7920" y="172085"/>
            <a:ext cx="7343775" cy="5810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8ESD%K~AEH`%W}VT528Z3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6905" y="496570"/>
            <a:ext cx="7172325" cy="6067425"/>
          </a:xfrm>
          <a:prstGeom prst="rect">
            <a:avLst/>
          </a:prstGeom>
        </p:spPr>
      </p:pic>
      <p:pic>
        <p:nvPicPr>
          <p:cNvPr id="5" name="图片 4" descr="%KEUQM79($IN[%HT_)GSBGI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11455" y="0"/>
            <a:ext cx="4741545" cy="37522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0140" y="1096645"/>
            <a:ext cx="6454140" cy="3619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Q029O}7JE5LOT(ZG}`R{F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9195" y="638175"/>
            <a:ext cx="4752975" cy="5581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  <p:tag name="KSO_WM_UNIT_PLACING_PICTURE_USER_VIEWPORT" val="{&quot;height&quot;:9600,&quot;width&quot;:10380}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COMMONDATA" val="eyJoZGlkIjoiMGE2NGUwZThiYzRkZDkzOWVlY2QwYTg5ZjIyMjRkNjUifQ=="/>
  <p:tag name="KSO_WPP_MARK_KEY" val="854c34d0-08b7-4c3d-8c2a-e310d846232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WPS 演示</Application>
  <PresentationFormat>宽屏</PresentationFormat>
  <Paragraphs>2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YYH</cp:lastModifiedBy>
  <cp:revision>167</cp:revision>
  <dcterms:created xsi:type="dcterms:W3CDTF">2019-06-19T02:08:00Z</dcterms:created>
  <dcterms:modified xsi:type="dcterms:W3CDTF">2023-05-05T13:46:13Z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10FB6339BAE349D7964C9A740E5C8548_13</vt:lpwstr>
  </property>
</Properties>
</file>